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Горячая линия ЕГЭ 2024 в Красноармейском муниципальном округе:</a:t>
            </a:r>
            <a:br>
              <a:rPr lang="ru-RU" sz="3200" b="1" dirty="0" smtClean="0"/>
            </a:br>
            <a:r>
              <a:rPr lang="ru-RU" sz="3200" b="1" dirty="0" smtClean="0"/>
              <a:t>8(42359)22-1-62;21-3-50;89084648817</a:t>
            </a:r>
            <a:endParaRPr lang="ru-RU" sz="3200" b="1" dirty="0"/>
          </a:p>
        </p:txBody>
      </p:sp>
      <p:pic>
        <p:nvPicPr>
          <p:cNvPr id="4" name="Содержимое 3" descr="EGE-2024_2000_fitted_to_widt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2287" y="1600200"/>
            <a:ext cx="8019425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Горячая линия ЕГЭ 2024 в Красноармейском муниципальном округе: 8(42359)22-1-62;21-3-50;89084648817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Горячая линия ЕГЭ 2024 в Красноармейском муниципальном округе: 8(42359)22-1-62;21-3-50;89084648817</dc:title>
  <dc:creator>User</dc:creator>
  <cp:lastModifiedBy>User</cp:lastModifiedBy>
  <cp:revision>1</cp:revision>
  <dcterms:created xsi:type="dcterms:W3CDTF">2024-01-11T04:07:11Z</dcterms:created>
  <dcterms:modified xsi:type="dcterms:W3CDTF">2024-01-11T04:19:25Z</dcterms:modified>
</cp:coreProperties>
</file>